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6" r:id="rId2"/>
    <p:sldId id="257" r:id="rId3"/>
    <p:sldId id="258" r:id="rId4"/>
    <p:sldId id="268" r:id="rId5"/>
    <p:sldId id="270" r:id="rId6"/>
    <p:sldId id="27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9" autoAdjust="0"/>
    <p:restoredTop sz="94660"/>
  </p:normalViewPr>
  <p:slideViewPr>
    <p:cSldViewPr snapToGrid="0">
      <p:cViewPr varScale="1">
        <p:scale>
          <a:sx n="91" d="100"/>
          <a:sy n="91" d="100"/>
        </p:scale>
        <p:origin x="34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534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9871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6701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023183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7650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706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94117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407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2776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39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39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89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336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97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9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818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6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7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6708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  <p:sldLayoutId id="2147483764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212C2BE5-6D0A-47CB-9340-C9CDE049E1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1EB39F-1D1F-443A-9390-D0DA3A252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290195"/>
            <a:ext cx="11548532" cy="4260844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IN" sz="2800" dirty="0">
                <a:solidFill>
                  <a:schemeClr val="tx1"/>
                </a:solidFill>
              </a:rPr>
              <a:t>        UNIVERSITY VISVESWARAYA COLLEGE OF  ENGENEERING </a:t>
            </a: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                  ,KR CIRCLE BANGALORE </a:t>
            </a:r>
            <a:br>
              <a:rPr lang="en-IN" sz="2800" dirty="0">
                <a:solidFill>
                  <a:schemeClr val="tx1"/>
                </a:solidFill>
              </a:rPr>
            </a:b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        COMPUTER SCIENCE AND ENGG.</a:t>
            </a: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COMPUTER GRAPHICS MINI PROJECT ON</a:t>
            </a: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                  “FIGHTER JET”</a:t>
            </a:r>
            <a:br>
              <a:rPr lang="en-IN" sz="2800" dirty="0">
                <a:solidFill>
                  <a:schemeClr val="tx1"/>
                </a:solidFill>
              </a:rPr>
            </a:b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                                        Submitted By : KAVYA S R(18GAEC9028)</a:t>
            </a:r>
            <a:br>
              <a:rPr lang="en-IN" sz="2800" dirty="0">
                <a:solidFill>
                  <a:schemeClr val="tx1"/>
                </a:solidFill>
              </a:rPr>
            </a:br>
            <a:br>
              <a:rPr lang="en-IN" sz="2800" dirty="0">
                <a:solidFill>
                  <a:schemeClr val="tx1"/>
                </a:solidFill>
              </a:rPr>
            </a:br>
            <a:r>
              <a:rPr lang="en-IN" sz="2800" dirty="0">
                <a:solidFill>
                  <a:schemeClr val="tx1"/>
                </a:solidFill>
              </a:rPr>
              <a:t>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26652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74CD1C7-5C84-428A-9A9B-1F435B76BA5C}"/>
              </a:ext>
            </a:extLst>
          </p:cNvPr>
          <p:cNvSpPr txBox="1"/>
          <p:nvPr/>
        </p:nvSpPr>
        <p:spPr>
          <a:xfrm>
            <a:off x="1003882" y="738232"/>
            <a:ext cx="9697673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Trebuchet MS" panose="020B0603020202020204" pitchFamily="34" charset="0"/>
              </a:rPr>
              <a:t>                                                  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this mini-project (FIGHTER JET), the operations performed by the jet are simulated graphically using OpenGL. Specific functions of OpenGL are used to simulate various operations of the jet.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perspective concept will be implemented to provide a real-world effect. The fighter jet can be moved towards the required direction. It can be rotated in any direction as well. Various functions performed by jet are bullet firing, enabling a protective shield, can increase the throttle as required. The jet can destroy the objects present on the screen through bullet firing.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41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C1D963C-F5B9-4565-ACE3-6FAD6D6F9EE7}"/>
              </a:ext>
            </a:extLst>
          </p:cNvPr>
          <p:cNvSpPr txBox="1"/>
          <p:nvPr/>
        </p:nvSpPr>
        <p:spPr>
          <a:xfrm>
            <a:off x="1719743" y="1015068"/>
            <a:ext cx="844771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PROJECT</a:t>
            </a:r>
            <a:endParaRPr 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8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using the keyboard interface, we perform the required action. The various key functions are: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 “up” arrow key to increase throttle             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 “right” arrow key for the clockwise motion of the fighter jet.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 “left” arrow key for the anti-clockwise motion of the fighter jet.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 “Q” or “space bar” key used to fire the bullets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 “S” key used to enable protective shield</a:t>
            </a:r>
          </a:p>
          <a:p>
            <a:pPr algn="l" fontAlgn="base"/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 “P” key is to pause the action of the fighter jet.</a:t>
            </a:r>
          </a:p>
          <a:p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5094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700EB-FE53-4A4F-991C-5A61694FE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949" y="353593"/>
            <a:ext cx="10635681" cy="784925"/>
          </a:xfrm>
        </p:spPr>
        <p:txBody>
          <a:bodyPr/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 SPECIFICATION</a:t>
            </a:r>
            <a:endParaRPr lang="en-I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47E52-B552-4B34-A273-D97D5EF87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621" y="1138518"/>
            <a:ext cx="9412290" cy="455760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REQUIREMANT SPECIFICATION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The hardware and software requirement for the efficient working of our project are specified as follows: </a:t>
            </a:r>
          </a:p>
          <a:p>
            <a:pPr marL="0" indent="0">
              <a:buNone/>
            </a:pP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r>
              <a:rPr lang="en-US" sz="1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:-</a:t>
            </a: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 disk -500GB and above</a:t>
            </a:r>
          </a:p>
          <a:p>
            <a:pPr marL="0" indent="0">
              <a:buNone/>
            </a:pPr>
            <a:r>
              <a:rPr lang="en-IN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RAM -4G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and above</a:t>
            </a:r>
          </a:p>
          <a:p>
            <a:pPr marL="0" indent="0">
              <a:buNone/>
            </a:pPr>
            <a:r>
              <a:rPr lang="en-IN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Processor - Intel or Pentium</a:t>
            </a:r>
          </a:p>
          <a:p>
            <a:pPr marL="0" indent="0">
              <a:buNone/>
            </a:pPr>
            <a:endParaRPr lang="en-IN" sz="16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b="1" u="sng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SOFTWARE REQUIREMENTS </a:t>
            </a: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:-</a:t>
            </a:r>
          </a:p>
          <a:p>
            <a:pPr marL="0" indent="0">
              <a:buNone/>
            </a:pPr>
            <a:r>
              <a:rPr lang="en-IN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Windows XP operating system</a:t>
            </a: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CODE::BLOCKS complier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OpenGL libraries -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glut, OpenGL 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algn="just">
              <a:spcAft>
                <a:spcPts val="1000"/>
              </a:spcAft>
              <a:buNone/>
            </a:pPr>
            <a:endParaRPr lang="en-IN" sz="18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976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2DD8-E802-4591-8D6D-5C8E6CD8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80363"/>
            <a:ext cx="9404723" cy="587517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IMPLEMENTATION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11792-9D48-44FA-9E9A-472DFA167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281" y="1040235"/>
            <a:ext cx="12046591" cy="56374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Defined Functions:-</a:t>
            </a:r>
          </a:p>
          <a:p>
            <a:pPr marL="0" indent="0">
              <a:buNone/>
            </a:pPr>
            <a: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There are eight user defined functions in the source code of a project in OpenGL.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drawsquare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This function used to draws the squares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drawjet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This function used to draw the jet.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drawshield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This function is used to draw the  protective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sheild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drawbullets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This function is used to draw bullets.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shotbullets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This function is used to shot bullets towards object.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display(void);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This function is used to display the things and objects in screen.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8799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655D-8B85-4DE0-AEC1-E227FC786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945" y="114098"/>
            <a:ext cx="9404723" cy="570739"/>
          </a:xfrm>
        </p:spPr>
        <p:txBody>
          <a:bodyPr/>
          <a:lstStyle/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 OF PROJECT</a:t>
            </a:r>
          </a:p>
        </p:txBody>
      </p:sp>
      <p:pic>
        <p:nvPicPr>
          <p:cNvPr id="1026" name="Picture 2" descr="Steady position of the jet with object">
            <a:extLst>
              <a:ext uri="{FF2B5EF4-FFF2-40B4-BE49-F238E27FC236}">
                <a16:creationId xmlns:a16="http://schemas.microsoft.com/office/drawing/2014/main" id="{0E041E81-FF75-47CB-8A88-D542DC0EDB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04" y="684837"/>
            <a:ext cx="287655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et with protective shield and object">
            <a:extLst>
              <a:ext uri="{FF2B5EF4-FFF2-40B4-BE49-F238E27FC236}">
                <a16:creationId xmlns:a16="http://schemas.microsoft.com/office/drawing/2014/main" id="{F211A4EA-8D6A-4CDA-A4C8-AB5CF0460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979" y="684837"/>
            <a:ext cx="287655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ovement of jet with protective shield">
            <a:extLst>
              <a:ext uri="{FF2B5EF4-FFF2-40B4-BE49-F238E27FC236}">
                <a16:creationId xmlns:a16="http://schemas.microsoft.com/office/drawing/2014/main" id="{770C8F44-0BBD-47F3-93DA-57B359B37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662" y="684837"/>
            <a:ext cx="287655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et with bullet firing - Fighter Jet Project Source Code">
            <a:extLst>
              <a:ext uri="{FF2B5EF4-FFF2-40B4-BE49-F238E27FC236}">
                <a16:creationId xmlns:a16="http://schemas.microsoft.com/office/drawing/2014/main" id="{2E4FAC9F-84D2-4B94-A87F-167600E2D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974" y="3807707"/>
            <a:ext cx="287655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324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4F466-AA81-44F2-B75A-087A8EDA3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1182848"/>
            <a:ext cx="10353763" cy="2246152"/>
          </a:xfrm>
        </p:spPr>
        <p:txBody>
          <a:bodyPr/>
          <a:lstStyle/>
          <a:p>
            <a:r>
              <a:rPr lang="en-IN" dirty="0"/>
              <a:t>                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8643122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847</TotalTime>
  <Words>449</Words>
  <Application>Microsoft Office PowerPoint</Application>
  <PresentationFormat>Widescreen</PresentationFormat>
  <Paragraphs>48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Trebuchet MS</vt:lpstr>
      <vt:lpstr>Wingdings 3</vt:lpstr>
      <vt:lpstr>Ion</vt:lpstr>
      <vt:lpstr>        UNIVERSITY VISVESWARAYA COLLEGE OF  ENGENEERING                                      ,KR CIRCLE BANGALORE                             COMPUTER SCIENCE AND ENGG.                   COMPUTER GRAPHICS MINI PROJECT ON                                     “FIGHTER JET”                                                            Submitted By : KAVYA S R(18GAEC9028)                                                             </vt:lpstr>
      <vt:lpstr>PowerPoint Presentation</vt:lpstr>
      <vt:lpstr>PowerPoint Presentation</vt:lpstr>
      <vt:lpstr>                           REQUIREMENTS  SPECIFICATION</vt:lpstr>
      <vt:lpstr>                              IMPLEMENTATION</vt:lpstr>
      <vt:lpstr>SNAPSHOTS OF PROJECT</vt:lpstr>
      <vt:lpstr>       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NIGHT COLOR – OPENGL PROJECT</dc:title>
  <dc:creator>kavya</dc:creator>
  <cp:lastModifiedBy>kavya</cp:lastModifiedBy>
  <cp:revision>42</cp:revision>
  <dcterms:created xsi:type="dcterms:W3CDTF">2020-12-21T17:02:17Z</dcterms:created>
  <dcterms:modified xsi:type="dcterms:W3CDTF">2020-12-26T07:48:49Z</dcterms:modified>
</cp:coreProperties>
</file>

<file path=docProps/thumbnail.jpeg>
</file>